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4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05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CARLOS DE FREITAS" userId="b956a13fbf22e46d" providerId="LiveId" clId="{B9FC38F1-D372-47CD-8846-D496940CF782}"/>
    <pc:docChg chg="custSel addSld delSld modSld sldOrd">
      <pc:chgData name="JOSE CARLOS DE FREITAS" userId="b956a13fbf22e46d" providerId="LiveId" clId="{B9FC38F1-D372-47CD-8846-D496940CF782}" dt="2024-09-03T20:36:02.372" v="581" actId="47"/>
      <pc:docMkLst>
        <pc:docMk/>
      </pc:docMkLst>
      <pc:sldChg chg="modSp mod">
        <pc:chgData name="JOSE CARLOS DE FREITAS" userId="b956a13fbf22e46d" providerId="LiveId" clId="{B9FC38F1-D372-47CD-8846-D496940CF782}" dt="2024-09-03T20:33:49.123" v="498" actId="20577"/>
        <pc:sldMkLst>
          <pc:docMk/>
          <pc:sldMk cId="4095484133" sldId="261"/>
        </pc:sldMkLst>
        <pc:spChg chg="mod">
          <ac:chgData name="JOSE CARLOS DE FREITAS" userId="b956a13fbf22e46d" providerId="LiveId" clId="{B9FC38F1-D372-47CD-8846-D496940CF782}" dt="2024-09-03T20:33:49.123" v="498" actId="20577"/>
          <ac:spMkLst>
            <pc:docMk/>
            <pc:sldMk cId="4095484133" sldId="261"/>
            <ac:spMk id="3" creationId="{6D5567C5-316C-1072-F165-F3487EBF6781}"/>
          </ac:spMkLst>
        </pc:spChg>
      </pc:sldChg>
      <pc:sldChg chg="modSp mod">
        <pc:chgData name="JOSE CARLOS DE FREITAS" userId="b956a13fbf22e46d" providerId="LiveId" clId="{B9FC38F1-D372-47CD-8846-D496940CF782}" dt="2024-09-03T19:54:13.863" v="118" actId="20577"/>
        <pc:sldMkLst>
          <pc:docMk/>
          <pc:sldMk cId="2690535484" sldId="265"/>
        </pc:sldMkLst>
        <pc:spChg chg="mod">
          <ac:chgData name="JOSE CARLOS DE FREITAS" userId="b956a13fbf22e46d" providerId="LiveId" clId="{B9FC38F1-D372-47CD-8846-D496940CF782}" dt="2024-09-03T19:54:13.863" v="118" actId="20577"/>
          <ac:spMkLst>
            <pc:docMk/>
            <pc:sldMk cId="2690535484" sldId="265"/>
            <ac:spMk id="3" creationId="{6D5567C5-316C-1072-F165-F3487EBF6781}"/>
          </ac:spMkLst>
        </pc:spChg>
      </pc:sldChg>
      <pc:sldChg chg="addSp delSp modSp mod">
        <pc:chgData name="JOSE CARLOS DE FREITAS" userId="b956a13fbf22e46d" providerId="LiveId" clId="{B9FC38F1-D372-47CD-8846-D496940CF782}" dt="2024-09-03T20:29:27.215" v="368" actId="20577"/>
        <pc:sldMkLst>
          <pc:docMk/>
          <pc:sldMk cId="1128303625" sldId="266"/>
        </pc:sldMkLst>
        <pc:spChg chg="mod">
          <ac:chgData name="JOSE CARLOS DE FREITAS" userId="b956a13fbf22e46d" providerId="LiveId" clId="{B9FC38F1-D372-47CD-8846-D496940CF782}" dt="2024-09-03T20:29:27.215" v="368" actId="20577"/>
          <ac:spMkLst>
            <pc:docMk/>
            <pc:sldMk cId="1128303625" sldId="266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19:55:29.328" v="120"/>
          <ac:spMkLst>
            <pc:docMk/>
            <pc:sldMk cId="1128303625" sldId="266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19:55:29.328" v="120"/>
          <ac:picMkLst>
            <pc:docMk/>
            <pc:sldMk cId="1128303625" sldId="266"/>
            <ac:picMk id="6" creationId="{FAFBE4C4-83E1-1C9E-61AE-D8AE28D245E5}"/>
          </ac:picMkLst>
        </pc:picChg>
      </pc:sldChg>
      <pc:sldChg chg="addSp delSp modSp mod">
        <pc:chgData name="JOSE CARLOS DE FREITAS" userId="b956a13fbf22e46d" providerId="LiveId" clId="{B9FC38F1-D372-47CD-8846-D496940CF782}" dt="2024-09-03T20:28:45.597" v="319" actId="20577"/>
        <pc:sldMkLst>
          <pc:docMk/>
          <pc:sldMk cId="3675612578" sldId="267"/>
        </pc:sldMkLst>
        <pc:spChg chg="mod">
          <ac:chgData name="JOSE CARLOS DE FREITAS" userId="b956a13fbf22e46d" providerId="LiveId" clId="{B9FC38F1-D372-47CD-8846-D496940CF782}" dt="2024-09-03T20:28:45.597" v="319" actId="20577"/>
          <ac:spMkLst>
            <pc:docMk/>
            <pc:sldMk cId="3675612578" sldId="267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19:57:29.079" v="122"/>
          <ac:spMkLst>
            <pc:docMk/>
            <pc:sldMk cId="3675612578" sldId="267"/>
            <ac:spMk id="3" creationId="{6D5567C5-316C-1072-F165-F3487EBF6781}"/>
          </ac:spMkLst>
        </pc:spChg>
        <pc:spChg chg="add del mod">
          <ac:chgData name="JOSE CARLOS DE FREITAS" userId="b956a13fbf22e46d" providerId="LiveId" clId="{B9FC38F1-D372-47CD-8846-D496940CF782}" dt="2024-09-03T20:28:31.826" v="302"/>
          <ac:spMkLst>
            <pc:docMk/>
            <pc:sldMk cId="3675612578" sldId="267"/>
            <ac:spMk id="5" creationId="{5836F61B-2FEC-0437-F316-D4C9522FF032}"/>
          </ac:spMkLst>
        </pc:spChg>
        <pc:picChg chg="add mod">
          <ac:chgData name="JOSE CARLOS DE FREITAS" userId="b956a13fbf22e46d" providerId="LiveId" clId="{B9FC38F1-D372-47CD-8846-D496940CF782}" dt="2024-09-03T20:28:38.190" v="304" actId="14100"/>
          <ac:picMkLst>
            <pc:docMk/>
            <pc:sldMk cId="3675612578" sldId="267"/>
            <ac:picMk id="7" creationId="{80E259C7-8160-2F2D-D4C4-297807E5AD4A}"/>
          </ac:picMkLst>
        </pc:picChg>
        <pc:picChg chg="add del mod">
          <ac:chgData name="JOSE CARLOS DE FREITAS" userId="b956a13fbf22e46d" providerId="LiveId" clId="{B9FC38F1-D372-47CD-8846-D496940CF782}" dt="2024-09-03T20:28:12.061" v="299" actId="478"/>
          <ac:picMkLst>
            <pc:docMk/>
            <pc:sldMk cId="3675612578" sldId="267"/>
            <ac:picMk id="1026" creationId="{A17AC805-F040-1F1D-67C9-47445CA3B1D7}"/>
          </ac:picMkLst>
        </pc:picChg>
      </pc:sldChg>
      <pc:sldChg chg="addSp delSp modSp mod">
        <pc:chgData name="JOSE CARLOS DE FREITAS" userId="b956a13fbf22e46d" providerId="LiveId" clId="{B9FC38F1-D372-47CD-8846-D496940CF782}" dt="2024-09-03T20:28:56.526" v="334" actId="20577"/>
        <pc:sldMkLst>
          <pc:docMk/>
          <pc:sldMk cId="1122730845" sldId="268"/>
        </pc:sldMkLst>
        <pc:spChg chg="mod">
          <ac:chgData name="JOSE CARLOS DE FREITAS" userId="b956a13fbf22e46d" providerId="LiveId" clId="{B9FC38F1-D372-47CD-8846-D496940CF782}" dt="2024-09-03T20:28:56.526" v="334" actId="20577"/>
          <ac:spMkLst>
            <pc:docMk/>
            <pc:sldMk cId="1122730845" sldId="268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20:00:28.687" v="124"/>
          <ac:spMkLst>
            <pc:docMk/>
            <pc:sldMk cId="1122730845" sldId="268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20:00:28.687" v="124"/>
          <ac:picMkLst>
            <pc:docMk/>
            <pc:sldMk cId="1122730845" sldId="268"/>
            <ac:picMk id="2050" creationId="{93C84908-84F6-121E-3546-03BE02AD567A}"/>
          </ac:picMkLst>
        </pc:picChg>
      </pc:sldChg>
      <pc:sldChg chg="addSp delSp modSp mod">
        <pc:chgData name="JOSE CARLOS DE FREITAS" userId="b956a13fbf22e46d" providerId="LiveId" clId="{B9FC38F1-D372-47CD-8846-D496940CF782}" dt="2024-09-03T20:29:13.978" v="360" actId="20577"/>
        <pc:sldMkLst>
          <pc:docMk/>
          <pc:sldMk cId="323109020" sldId="269"/>
        </pc:sldMkLst>
        <pc:spChg chg="mod">
          <ac:chgData name="JOSE CARLOS DE FREITAS" userId="b956a13fbf22e46d" providerId="LiveId" clId="{B9FC38F1-D372-47CD-8846-D496940CF782}" dt="2024-09-03T20:29:13.978" v="360" actId="20577"/>
          <ac:spMkLst>
            <pc:docMk/>
            <pc:sldMk cId="323109020" sldId="269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20:01:47.095" v="126"/>
          <ac:spMkLst>
            <pc:docMk/>
            <pc:sldMk cId="323109020" sldId="269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20:01:47.095" v="126"/>
          <ac:picMkLst>
            <pc:docMk/>
            <pc:sldMk cId="323109020" sldId="269"/>
            <ac:picMk id="3074" creationId="{80B608AB-B878-EE04-53A3-842EB7668F7E}"/>
          </ac:picMkLst>
        </pc:picChg>
      </pc:sldChg>
      <pc:sldChg chg="addSp delSp modSp mod">
        <pc:chgData name="JOSE CARLOS DE FREITAS" userId="b956a13fbf22e46d" providerId="LiveId" clId="{B9FC38F1-D372-47CD-8846-D496940CF782}" dt="2024-09-03T20:29:42.971" v="385" actId="20577"/>
        <pc:sldMkLst>
          <pc:docMk/>
          <pc:sldMk cId="3054283285" sldId="270"/>
        </pc:sldMkLst>
        <pc:spChg chg="mod">
          <ac:chgData name="JOSE CARLOS DE FREITAS" userId="b956a13fbf22e46d" providerId="LiveId" clId="{B9FC38F1-D372-47CD-8846-D496940CF782}" dt="2024-09-03T20:29:42.971" v="385" actId="20577"/>
          <ac:spMkLst>
            <pc:docMk/>
            <pc:sldMk cId="3054283285" sldId="270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20:20:51.105" v="128"/>
          <ac:spMkLst>
            <pc:docMk/>
            <pc:sldMk cId="3054283285" sldId="270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20:20:51.105" v="128"/>
          <ac:picMkLst>
            <pc:docMk/>
            <pc:sldMk cId="3054283285" sldId="270"/>
            <ac:picMk id="6" creationId="{2A71435A-4532-9517-55FC-1C2F17ACEA08}"/>
          </ac:picMkLst>
        </pc:picChg>
      </pc:sldChg>
      <pc:sldChg chg="addSp delSp modSp mod">
        <pc:chgData name="JOSE CARLOS DE FREITAS" userId="b956a13fbf22e46d" providerId="LiveId" clId="{B9FC38F1-D372-47CD-8846-D496940CF782}" dt="2024-09-03T20:30:04.142" v="416" actId="20577"/>
        <pc:sldMkLst>
          <pc:docMk/>
          <pc:sldMk cId="2504072347" sldId="271"/>
        </pc:sldMkLst>
        <pc:spChg chg="mod">
          <ac:chgData name="JOSE CARLOS DE FREITAS" userId="b956a13fbf22e46d" providerId="LiveId" clId="{B9FC38F1-D372-47CD-8846-D496940CF782}" dt="2024-09-03T20:30:04.142" v="416" actId="20577"/>
          <ac:spMkLst>
            <pc:docMk/>
            <pc:sldMk cId="2504072347" sldId="271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20:21:16.034" v="134"/>
          <ac:spMkLst>
            <pc:docMk/>
            <pc:sldMk cId="2504072347" sldId="271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20:21:16.034" v="134"/>
          <ac:picMkLst>
            <pc:docMk/>
            <pc:sldMk cId="2504072347" sldId="271"/>
            <ac:picMk id="6" creationId="{388525D2-3E3E-C089-C558-336FC0B2081E}"/>
          </ac:picMkLst>
        </pc:picChg>
      </pc:sldChg>
      <pc:sldChg chg="addSp delSp modSp add mod">
        <pc:chgData name="JOSE CARLOS DE FREITAS" userId="b956a13fbf22e46d" providerId="LiveId" clId="{B9FC38F1-D372-47CD-8846-D496940CF782}" dt="2024-09-03T20:30:28.100" v="440" actId="20577"/>
        <pc:sldMkLst>
          <pc:docMk/>
          <pc:sldMk cId="4119703118" sldId="272"/>
        </pc:sldMkLst>
        <pc:spChg chg="mod">
          <ac:chgData name="JOSE CARLOS DE FREITAS" userId="b956a13fbf22e46d" providerId="LiveId" clId="{B9FC38F1-D372-47CD-8846-D496940CF782}" dt="2024-09-03T20:30:28.100" v="440" actId="20577"/>
          <ac:spMkLst>
            <pc:docMk/>
            <pc:sldMk cId="4119703118" sldId="272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20:21:37.521" v="136"/>
          <ac:spMkLst>
            <pc:docMk/>
            <pc:sldMk cId="4119703118" sldId="272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20:21:37.521" v="136"/>
          <ac:picMkLst>
            <pc:docMk/>
            <pc:sldMk cId="4119703118" sldId="272"/>
            <ac:picMk id="6" creationId="{BF82382A-FFF1-A449-52F1-643177D6EF5D}"/>
          </ac:picMkLst>
        </pc:picChg>
      </pc:sldChg>
      <pc:sldChg chg="addSp delSp modSp add mod">
        <pc:chgData name="JOSE CARLOS DE FREITAS" userId="b956a13fbf22e46d" providerId="LiveId" clId="{B9FC38F1-D372-47CD-8846-D496940CF782}" dt="2024-09-03T20:31:24.813" v="482" actId="113"/>
        <pc:sldMkLst>
          <pc:docMk/>
          <pc:sldMk cId="2179481400" sldId="273"/>
        </pc:sldMkLst>
        <pc:spChg chg="mod">
          <ac:chgData name="JOSE CARLOS DE FREITAS" userId="b956a13fbf22e46d" providerId="LiveId" clId="{B9FC38F1-D372-47CD-8846-D496940CF782}" dt="2024-09-03T20:31:24.813" v="482" actId="113"/>
          <ac:spMkLst>
            <pc:docMk/>
            <pc:sldMk cId="2179481400" sldId="273"/>
            <ac:spMk id="2" creationId="{14E55CEE-D179-42A0-AED0-B051DC1426E1}"/>
          </ac:spMkLst>
        </pc:spChg>
        <pc:spChg chg="del mod">
          <ac:chgData name="JOSE CARLOS DE FREITAS" userId="b956a13fbf22e46d" providerId="LiveId" clId="{B9FC38F1-D372-47CD-8846-D496940CF782}" dt="2024-09-03T20:24:32.929" v="138"/>
          <ac:spMkLst>
            <pc:docMk/>
            <pc:sldMk cId="2179481400" sldId="273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20:24:32.929" v="138"/>
          <ac:picMkLst>
            <pc:docMk/>
            <pc:sldMk cId="2179481400" sldId="273"/>
            <ac:picMk id="6" creationId="{A0CB9D07-8094-7B1E-3FB2-9B7208B52075}"/>
          </ac:picMkLst>
        </pc:picChg>
      </pc:sldChg>
      <pc:sldChg chg="modSp add mod">
        <pc:chgData name="JOSE CARLOS DE FREITAS" userId="b956a13fbf22e46d" providerId="LiveId" clId="{B9FC38F1-D372-47CD-8846-D496940CF782}" dt="2024-09-03T20:27:34.870" v="296" actId="20577"/>
        <pc:sldMkLst>
          <pc:docMk/>
          <pc:sldMk cId="2492861759" sldId="274"/>
        </pc:sldMkLst>
        <pc:spChg chg="mod">
          <ac:chgData name="JOSE CARLOS DE FREITAS" userId="b956a13fbf22e46d" providerId="LiveId" clId="{B9FC38F1-D372-47CD-8846-D496940CF782}" dt="2024-09-03T20:27:34.870" v="296" actId="20577"/>
          <ac:spMkLst>
            <pc:docMk/>
            <pc:sldMk cId="2492861759" sldId="274"/>
            <ac:spMk id="3" creationId="{6D5567C5-316C-1072-F165-F3487EBF6781}"/>
          </ac:spMkLst>
        </pc:spChg>
      </pc:sldChg>
      <pc:sldChg chg="addSp delSp modSp add mod ord">
        <pc:chgData name="JOSE CARLOS DE FREITAS" userId="b956a13fbf22e46d" providerId="LiveId" clId="{B9FC38F1-D372-47CD-8846-D496940CF782}" dt="2024-09-03T20:31:37.405" v="484"/>
        <pc:sldMkLst>
          <pc:docMk/>
          <pc:sldMk cId="2789343243" sldId="275"/>
        </pc:sldMkLst>
        <pc:spChg chg="del mod">
          <ac:chgData name="JOSE CARLOS DE FREITAS" userId="b956a13fbf22e46d" providerId="LiveId" clId="{B9FC38F1-D372-47CD-8846-D496940CF782}" dt="2024-09-03T20:28:01.505" v="298"/>
          <ac:spMkLst>
            <pc:docMk/>
            <pc:sldMk cId="2789343243" sldId="275"/>
            <ac:spMk id="3" creationId="{6D5567C5-316C-1072-F165-F3487EBF6781}"/>
          </ac:spMkLst>
        </pc:spChg>
        <pc:picChg chg="add mod">
          <ac:chgData name="JOSE CARLOS DE FREITAS" userId="b956a13fbf22e46d" providerId="LiveId" clId="{B9FC38F1-D372-47CD-8846-D496940CF782}" dt="2024-09-03T20:28:01.505" v="298"/>
          <ac:picMkLst>
            <pc:docMk/>
            <pc:sldMk cId="2789343243" sldId="275"/>
            <ac:picMk id="6" creationId="{0E5EE24F-2DD5-C6A3-0F69-4BC76A3B26D3}"/>
          </ac:picMkLst>
        </pc:picChg>
      </pc:sldChg>
      <pc:sldChg chg="modSp add mod">
        <pc:chgData name="JOSE CARLOS DE FREITAS" userId="b956a13fbf22e46d" providerId="LiveId" clId="{B9FC38F1-D372-47CD-8846-D496940CF782}" dt="2024-09-03T20:35:54.762" v="580" actId="179"/>
        <pc:sldMkLst>
          <pc:docMk/>
          <pc:sldMk cId="412328508" sldId="276"/>
        </pc:sldMkLst>
        <pc:spChg chg="mod">
          <ac:chgData name="JOSE CARLOS DE FREITAS" userId="b956a13fbf22e46d" providerId="LiveId" clId="{B9FC38F1-D372-47CD-8846-D496940CF782}" dt="2024-09-03T20:35:54.762" v="580" actId="179"/>
          <ac:spMkLst>
            <pc:docMk/>
            <pc:sldMk cId="412328508" sldId="276"/>
            <ac:spMk id="3" creationId="{6D5567C5-316C-1072-F165-F3487EBF6781}"/>
          </ac:spMkLst>
        </pc:spChg>
      </pc:sldChg>
      <pc:sldChg chg="add del">
        <pc:chgData name="JOSE CARLOS DE FREITAS" userId="b956a13fbf22e46d" providerId="LiveId" clId="{B9FC38F1-D372-47CD-8846-D496940CF782}" dt="2024-09-03T20:36:02.372" v="581" actId="47"/>
        <pc:sldMkLst>
          <pc:docMk/>
          <pc:sldMk cId="3909240512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94955-A7C4-D981-A865-7DC2B310A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69B516-C82E-286A-63BD-063D6F31A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51D627-BB08-FD49-A0A2-081EA17F4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6407FA-B3D8-D326-C8D4-E72FAD143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635539-7FD2-DD54-8B7D-9C1CF792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7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8DE8B-A3DA-AF80-5E4D-D1E793180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33F160-DE62-713D-7B54-A90A074F8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32542C-F09A-C5FD-BA98-BE3DF3430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FEB871-C235-30DF-634D-C81FAD468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D8D245-799E-E198-0BDF-1B627A138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763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D3BF2-ED4B-6DCB-E079-7A80649F9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38A765-FA24-B700-3033-39AB82A11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EFC6E7-F7EC-E39A-509D-D09D2BE14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92ED74-21C5-A56D-27D4-3A2F5BC9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3D32A8-FC35-DA67-B146-935966642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72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226A12-E0E9-2A03-6EC2-A8AA64B1B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E33F64-0AE0-ED44-0E27-B0014F1CE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673169D-1E9D-2465-D9C4-771B1936D4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932EBB-CDC0-98A6-9C67-B5825AC5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E63B3C-813E-7FAF-EB44-7E3BDE2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917DF4-1039-4AEE-2ADD-5DC02100B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12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C649C-6966-A0D9-01D5-06FB85BEB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55E56D-BEB7-F725-7A12-9DE5A9D06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2563F1-FEA3-C490-1C44-51F4CCF76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0AB8DD5-66A6-3243-D391-96D0EFCADA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BCBDF1-F516-64D2-E008-937765FD6A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11A42A-7852-3EE7-0A23-840CBAAEE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A9A420-F8B7-5ACB-0FE3-48FB9F69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2A754C6-8CFE-090D-5981-D65B42E8A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447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483AC-53DB-A388-92CC-13740EBE4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DF4E8D-6F61-8099-53C5-09534EFAB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FDD25B-E37D-BE02-F723-52ED4310C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7268F0-0771-DB36-26FE-613B9571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30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44BA99-E20F-69EA-8F5C-FBBC7C61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B2AC492-0A5E-BC05-D3B2-0126C424E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D595A0-7199-AE0F-4FCB-AFB0FDED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58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8ACBBB-3879-2578-80F3-8FF1DD7DF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370EA5-BD87-77CD-26E5-25C06F1DB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B43AF1-34D9-CFC4-00D8-AADDD7185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3BD0B5-72A5-29A4-6102-EC3FDA454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B8CF5F-BD78-7C49-E79C-A51080BF9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5B1B2E7-B767-63CD-E8F8-A4D6B59D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994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3B526-9CBF-0D59-7275-3B4EAC9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7F6A901-F487-A88F-99DF-8C376D7BF1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2A5731D-6A25-0CA5-E6D7-B8FF4384B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535162-EA3A-0481-6E38-1C69EF4BA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B5AD05-FAFF-045C-898E-9B6F889CD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5F1BCF-A333-54C5-3E30-D5A0194E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401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22DE6-D003-5BFD-29B4-C51756252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C2DC8D-6E10-0337-C978-B4A721E6F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1C0C3E-0370-463D-84FF-6340B872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95675B-7D3E-A9AD-6F13-183110478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6FC147-2F7F-4602-0631-9FC8F9D5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463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A60A5D-C24B-C386-BB23-112C94FAA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686C09-13B3-4C51-1C3B-3AB88E69F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5F4FEA-69A9-DDD3-E596-DD1778998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521B76-3AFE-D1FF-A0E3-E7DF3319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31FF6E-9F80-3321-FBD4-181B9E280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40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6FE8EAC-B0CF-19C0-084E-6121A9533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27E8AC-9A1B-9736-4026-D4B5F5044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97D562-B720-AC51-9305-EEA5437A31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96CFA-48CF-4848-AA6E-BCD6A4CF24FA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A250CC-AB5F-E7B6-D64A-9CB84DEF78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05B06F-85E7-5DDF-9037-E03F6D869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55893-052B-48F9-9633-1FC412A00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707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youtube.com/watch?v=wDxe_W1R1C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63639-11B0-58D6-98D7-AAA357924B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C8B0EE-4A8A-7E51-3A8E-3F9CF22C7F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José Carlos de Freitas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78E2945-269B-2B2C-8C2D-E39F0BAFF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49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DELIMITAÇÕES</a:t>
            </a:r>
          </a:p>
          <a:p>
            <a:pPr marL="1700213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 que é ÉTICA ?</a:t>
            </a:r>
          </a:p>
          <a:p>
            <a:pPr marL="1700213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 que é LITERATURA ?</a:t>
            </a:r>
          </a:p>
          <a:p>
            <a:pPr marL="1700213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 que UMA oferece a OUTRA, reciprocamente?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58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ÉTICA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sym typeface="Wingdings" panose="05000000000000000000" pitchFamily="2" charset="2"/>
              </a:rPr>
              <a:t>é a reflexão filosófica acerca do COMPORTAMENTO HUMANO, nas dimensões em que os homens vivem.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sym typeface="Wingdings" panose="05000000000000000000" pitchFamily="2" charset="2"/>
              </a:rPr>
              <a:t>Ela se debruça sobre a MORAL, de onde partem os VALORES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sym typeface="Wingdings" panose="05000000000000000000" pitchFamily="2" charset="2"/>
              </a:rPr>
              <a:t>que orientam os fazeres humanos.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0B00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É a escrita com pretensão de ARTE.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É a escrita acerca das grandes questões humanas em todas as dimensões da vida.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É a conjugação da vivência humana de forma ficcional, por imitação.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2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4) Grandes livros refletem sobre grandes dramas humanos.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5) Amplia a visão do particular dentro do universal, de modo a fazer com que o universal se espelhe no particular.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6) Ela se monumentaliza, realizada em obras.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7) Ela abarca muitos gêneros, sendo a prosa, a poesia, o drama os três principais.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47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DA POESIA: A LITERATURA DE CORDEL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Gênero popular, de fácil fruição, calcada na oralidade e também na escrita.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Popular, veicula os VALORES MORAIS presentes na sociedade do seu contexto histórico.</a:t>
            </a: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Progride por dualidades tradicionais: BEM e MAL, RECOMPENSA e CASTIGO, POBREZA e RIQUEZA, HUMILDADE e SOBERBA, INGENUIDADE e ESPERTEZA, TRABALHO e PREGUIÇA,  HEROÍSMO e COVARDIA, DEUS e DIABO, CÉU e INFERNO, FARTURA e FOME, FÉ e DESCRENÇA,  AMOR e TRAIÇÃO, GUERRA e PAZ, VIDA e MORTE.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0B00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84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A GRANDE REFERÊNCIA BRASILEIRA</a:t>
            </a:r>
          </a:p>
          <a:p>
            <a:pPr marL="2149475" indent="-2149475" algn="ctr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NORDESTE</a:t>
            </a:r>
          </a:p>
          <a:p>
            <a:pPr marL="2149475" indent="-2149475" algn="ctr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PATATIVA DO ASSARÉ (1909 – 2002) </a:t>
            </a:r>
          </a:p>
          <a:p>
            <a:pPr marL="2149475" indent="-2149475" algn="ctr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(Antônio Gonçalves da Silva)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9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A GRANDE REFERÊNCIA DE GURUPI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SEU RIBA (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†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2021 )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(José Ribamar dos Santos)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8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OBRAS</a:t>
            </a:r>
          </a:p>
          <a:p>
            <a:pPr marL="977900" indent="0" algn="just">
              <a:lnSpc>
                <a:spcPct val="150000"/>
              </a:lnSpc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A rosa de ouro &amp; outros poemas</a:t>
            </a:r>
          </a:p>
          <a:p>
            <a:pPr marL="977900" indent="0" algn="just">
              <a:lnSpc>
                <a:spcPct val="150000"/>
              </a:lnSpc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Alma de penas</a:t>
            </a:r>
          </a:p>
          <a:p>
            <a:pPr marL="977900" indent="0" algn="just">
              <a:lnSpc>
                <a:spcPct val="150000"/>
              </a:lnSpc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 valente mercador</a:t>
            </a:r>
          </a:p>
          <a:p>
            <a:pPr marL="977900" indent="0" algn="just">
              <a:lnSpc>
                <a:spcPct val="150000"/>
              </a:lnSpc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Serjão Cachoeira, o herói dos Santos Reis</a:t>
            </a:r>
          </a:p>
          <a:p>
            <a:pPr marL="977900" indent="0" algn="just">
              <a:lnSpc>
                <a:spcPct val="150000"/>
              </a:lnSpc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 empregado e o salário</a:t>
            </a:r>
          </a:p>
          <a:p>
            <a:pPr marL="977900" indent="0" algn="just">
              <a:lnSpc>
                <a:spcPct val="150000"/>
              </a:lnSpc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Salvo pelo destino ou Zé Trindade e Dinalva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93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Documentário: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Nos laços do cordel: Seu Riba e a balha do céu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Direção de Fernando França (</a:t>
            </a: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Gurupi-TO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, 2024).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hlinkClick r:id="rId2"/>
              </a:rPr>
              <a:t>https://</a:t>
            </a: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hlinkClick r:id="rId2"/>
              </a:rPr>
              <a:t>www.youtube.com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hlinkClick r:id="rId2"/>
              </a:rPr>
              <a:t>/</a:t>
            </a: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hlinkClick r:id="rId2"/>
              </a:rPr>
              <a:t>watch?v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hlinkClick r:id="rId2"/>
              </a:rPr>
              <a:t>=</a:t>
            </a: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hlinkClick r:id="rId2"/>
              </a:rPr>
              <a:t>wDxe_W1R1C8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0B00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0B00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35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LIÇÃO:</a:t>
            </a:r>
          </a:p>
          <a:p>
            <a:pPr marL="207010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Por que escrever?</a:t>
            </a:r>
          </a:p>
          <a:p>
            <a:pPr marL="207010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A solidão do artista.</a:t>
            </a:r>
          </a:p>
          <a:p>
            <a:pPr marL="2070100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 reconhecimento.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0B00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8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Seu Riba</a:t>
            </a:r>
            <a:endParaRPr lang="pt-BR" sz="3200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FAFBE4C4-83E1-1C9E-61AE-D8AE28D24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95" y="1825625"/>
            <a:ext cx="5801784" cy="4351338"/>
          </a:xfrm>
          <a:ln>
            <a:solidFill>
              <a:schemeClr val="tx1"/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03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Fernando França</a:t>
            </a:r>
            <a:endParaRPr lang="pt-BR" sz="3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0E259C7-8160-2F2D-D4C4-297807E5A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433" y="1958871"/>
            <a:ext cx="6397996" cy="4393804"/>
          </a:xfrm>
        </p:spPr>
      </p:pic>
    </p:spTree>
    <p:extLst>
      <p:ext uri="{BB962C8B-B14F-4D97-AF65-F5344CB8AC3E}">
        <p14:creationId xmlns:p14="http://schemas.microsoft.com/office/powerpoint/2010/main" val="3675612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Kassio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 Dionísio</a:t>
            </a:r>
            <a:endParaRPr lang="pt-BR" sz="3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3C84908-84F6-121E-3546-03BE02AD56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31" y="18256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730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Grupo </a:t>
            </a:r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Motirõ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 de Teatro</a:t>
            </a:r>
            <a:endParaRPr lang="pt-BR" sz="3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0B608AB-B878-EE04-53A3-842EB7668F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31" y="18256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09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Raimundo Oliveira</a:t>
            </a:r>
            <a:endParaRPr lang="pt-BR" sz="3200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2A71435A-4532-9517-55FC-1C2F17ACE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009" y="1972186"/>
            <a:ext cx="5772956" cy="4058216"/>
          </a:xfrm>
          <a:ln>
            <a:solidFill>
              <a:schemeClr val="tx1"/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83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Romário Cosme, ator e professor</a:t>
            </a:r>
            <a:endParaRPr lang="pt-BR" sz="3200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388525D2-3E3E-C089-C558-336FC0B20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194" y="2138896"/>
            <a:ext cx="5820587" cy="3724795"/>
          </a:xfrm>
          <a:ln>
            <a:solidFill>
              <a:schemeClr val="tx1"/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72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Lettícia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 Japiassú, atriz</a:t>
            </a:r>
            <a:endParaRPr lang="pt-BR" sz="3200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BF82382A-FFF1-A449-52F1-643177D6EF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194" y="2057923"/>
            <a:ext cx="5820587" cy="3886742"/>
          </a:xfrm>
          <a:ln>
            <a:solidFill>
              <a:schemeClr val="tx1"/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03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Locutor: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Adaílson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 Costa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, ator, professor.</a:t>
            </a:r>
            <a:endParaRPr lang="pt-BR" sz="3200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A0CB9D07-8094-7B1E-3FB2-9B7208B52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13" y="1825625"/>
            <a:ext cx="3517548" cy="4351338"/>
          </a:xfrm>
          <a:ln>
            <a:solidFill>
              <a:schemeClr val="tx1"/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81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0E5EE24F-2DD5-C6A3-0F69-4BC76A3B2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088" y="2072212"/>
            <a:ext cx="5896798" cy="3858163"/>
          </a:xfrm>
          <a:ln>
            <a:solidFill>
              <a:schemeClr val="tx1"/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43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55CEE-D179-42A0-AED0-B051DC14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74" y="365125"/>
            <a:ext cx="9573125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LITERATURA e ÉTICA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567C5-316C-1072-F165-F3487EBF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674" y="1825625"/>
            <a:ext cx="9573126" cy="4351338"/>
          </a:xfrm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Professores e artistas:</a:t>
            </a:r>
          </a:p>
          <a:p>
            <a:pPr marL="2149475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Audimar Dionísio</a:t>
            </a:r>
          </a:p>
          <a:p>
            <a:pPr marL="2149475" indent="0" algn="just">
              <a:lnSpc>
                <a:spcPct val="150000"/>
              </a:lnSpc>
              <a:buNone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Lucirez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 Amaral</a:t>
            </a:r>
          </a:p>
          <a:p>
            <a:pPr marL="2149475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José Maciel de Brito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Outros escritores:</a:t>
            </a:r>
          </a:p>
          <a:p>
            <a:pPr marL="2149475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Zacarias Martins</a:t>
            </a:r>
          </a:p>
          <a:p>
            <a:pPr marL="2149475" indent="0" algn="just">
              <a:lnSpc>
                <a:spcPct val="150000"/>
              </a:lnSpc>
              <a:buNone/>
            </a:pPr>
            <a:r>
              <a:rPr lang="pt-B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Eliosmar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 Velloso</a:t>
            </a:r>
          </a:p>
          <a:p>
            <a:pPr marL="2149475" indent="0" algn="just">
              <a:lnSpc>
                <a:spcPct val="150000"/>
              </a:lnSpc>
              <a:buNone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rPr>
              <a:t>Palmares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0F350-90CD-2A73-7E62-1CDFB8C0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1577171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617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474</Words>
  <Application>Microsoft Office PowerPoint</Application>
  <PresentationFormat>Widescreen</PresentationFormat>
  <Paragraphs>74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Aptos Display</vt:lpstr>
      <vt:lpstr>Arial</vt:lpstr>
      <vt:lpstr>Calibri</vt:lpstr>
      <vt:lpstr>Calibri Light</vt:lpstr>
      <vt:lpstr>Garamond</vt:lpstr>
      <vt:lpstr>Tema do Office</vt:lpstr>
      <vt:lpstr>LITERATURA e ÉTICA </vt:lpstr>
      <vt:lpstr>LITERATURA e ÉTICA</vt:lpstr>
      <vt:lpstr>LITERATURA e ÉTICA</vt:lpstr>
      <vt:lpstr>LITERATURA e ÉTICA</vt:lpstr>
      <vt:lpstr>LITERATURA e ÉTICA</vt:lpstr>
      <vt:lpstr>LITERATURA e ÉTICA</vt:lpstr>
      <vt:lpstr>LITERATURA e ÉTICA</vt:lpstr>
      <vt:lpstr>LITERATURA e ÉTICA</vt:lpstr>
      <vt:lpstr>LITERATURA e ÉTICA</vt:lpstr>
      <vt:lpstr>LITERATURA e ÉTICA</vt:lpstr>
      <vt:lpstr>LITERATURA e ÉTICA</vt:lpstr>
      <vt:lpstr>Seu Riba</vt:lpstr>
      <vt:lpstr>Fernando França</vt:lpstr>
      <vt:lpstr>Kassio Dionísio</vt:lpstr>
      <vt:lpstr>Grupo Motirõ de Teatro</vt:lpstr>
      <vt:lpstr>Raimundo Oliveira</vt:lpstr>
      <vt:lpstr>Romário Cosme, ator e professor</vt:lpstr>
      <vt:lpstr>Lettícia Japiassú, atriz</vt:lpstr>
      <vt:lpstr>Locutor: Adaílson Costa, ator, professor.</vt:lpstr>
      <vt:lpstr>LITERATURA e ÉTICA</vt:lpstr>
      <vt:lpstr>LITERATURA e ÉTICA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CARLOS DE FREITAS</dc:creator>
  <cp:lastModifiedBy>JOSE CARLOS DE FREITAS</cp:lastModifiedBy>
  <cp:revision>1</cp:revision>
  <dcterms:created xsi:type="dcterms:W3CDTF">2024-09-03T17:58:59Z</dcterms:created>
  <dcterms:modified xsi:type="dcterms:W3CDTF">2024-09-03T20:36:11Z</dcterms:modified>
</cp:coreProperties>
</file>